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256" r:id="rId2"/>
    <p:sldId id="257" r:id="rId3"/>
    <p:sldId id="273" r:id="rId4"/>
    <p:sldId id="263" r:id="rId5"/>
    <p:sldId id="264" r:id="rId6"/>
    <p:sldId id="269" r:id="rId7"/>
    <p:sldId id="265" r:id="rId8"/>
    <p:sldId id="266" r:id="rId9"/>
    <p:sldId id="267" r:id="rId10"/>
    <p:sldId id="271" r:id="rId11"/>
    <p:sldId id="268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06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102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29468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57449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398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593997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653576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275382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26713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907344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67055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36252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82569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51758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571935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63340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919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80144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B028F2-5DE3-4968-B27C-0C9DE7760E9D}" type="datetimeFigureOut">
              <a:rPr lang="cs-CZ" smtClean="0"/>
              <a:t>14.10.2024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01C3786F-4391-4E92-BBCC-D879E54C16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3851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?fbid=809191801000449&amp;set=pcb.809192581000371" TargetMode="External"/><Relationship Id="rId2" Type="http://schemas.openxmlformats.org/officeDocument/2006/relationships/hyperlink" Target="https://severnimorava.travel/wp-content/uploads/sites/4/2022/12/45-dlohe-strane-img_9831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pload.wikimedia.org/wikipedia/commons/0/07/Dlouh%C3%A9_Str%C3%A1n%C4%9B,_kaverna_(5).jpg" TargetMode="External"/><Relationship Id="rId5" Type="http://schemas.openxmlformats.org/officeDocument/2006/relationships/hyperlink" Target="https://edu.techmania.cz/sites/default/files/podrobnosti/insert/130-1.gif" TargetMode="External"/><Relationship Id="rId4" Type="http://schemas.openxmlformats.org/officeDocument/2006/relationships/hyperlink" Target="https://upload.wikimedia.org/wikipedia/commons/2/2b/P%C5%99e%C4%8Derp%C3%A1vac%C3%AD_vodn%C3%AD_elektr%C3%A1rna_Dlouh%C3%A9_Str%C3%A1n%C4%9B._Doln%C3%AD_n%C3%A1dr%C5%BE,_hr%C3%A1z_a_%22sdru%C5%BEen%C3%BD_objekt%22.jpg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cs.wikipedia.org/wiki/P%C5%99e%C4%8Derp%C3%A1vac%C3%AD_vodn%C3%AD_elektr%C3%A1rna_Dlouh%C3%A9_str%C3%A1n%C4%9B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74333" y="1185111"/>
            <a:ext cx="8844786" cy="892202"/>
          </a:xfrm>
        </p:spPr>
        <p:txBody>
          <a:bodyPr/>
          <a:lstStyle/>
          <a:p>
            <a:pPr algn="ctr"/>
            <a:endParaRPr lang="cs-CZ" sz="48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-2407136" y="5989858"/>
            <a:ext cx="7766936" cy="1096899"/>
          </a:xfrm>
        </p:spPr>
        <p:txBody>
          <a:bodyPr/>
          <a:lstStyle/>
          <a:p>
            <a:r>
              <a:rPr lang="cs-CZ" dirty="0">
                <a:solidFill>
                  <a:schemeClr val="tx2"/>
                </a:solidFill>
              </a:rPr>
              <a:t>Veronika </a:t>
            </a:r>
            <a:r>
              <a:rPr lang="cs-CZ" dirty="0" err="1">
                <a:solidFill>
                  <a:schemeClr val="tx2"/>
                </a:solidFill>
              </a:rPr>
              <a:t>Chalánková</a:t>
            </a:r>
            <a:r>
              <a:rPr lang="cs-CZ" dirty="0">
                <a:solidFill>
                  <a:schemeClr val="tx2"/>
                </a:solidFill>
              </a:rPr>
              <a:t> a Linda </a:t>
            </a:r>
            <a:r>
              <a:rPr lang="cs-CZ" dirty="0" err="1">
                <a:solidFill>
                  <a:schemeClr val="tx2"/>
                </a:solidFill>
              </a:rPr>
              <a:t>Kobedová</a:t>
            </a:r>
            <a:r>
              <a:rPr lang="cs-CZ" dirty="0">
                <a:solidFill>
                  <a:schemeClr val="tx2"/>
                </a:solidFill>
              </a:rPr>
              <a:t>, 2.OM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836647" y="2749215"/>
            <a:ext cx="8720158" cy="1714499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r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cs-CZ" sz="4800" dirty="0"/>
              <a:t>Přečerpávací vodní elektrárna Dlouhé stráně</a:t>
            </a:r>
          </a:p>
        </p:txBody>
      </p:sp>
    </p:spTree>
    <p:extLst>
      <p:ext uri="{BB962C8B-B14F-4D97-AF65-F5344CB8AC3E}">
        <p14:creationId xmlns:p14="http://schemas.microsoft.com/office/powerpoint/2010/main" val="368223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75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75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91688"/>
          </a:xfrm>
        </p:spPr>
        <p:txBody>
          <a:bodyPr/>
          <a:lstStyle/>
          <a:p>
            <a:r>
              <a:rPr lang="cs-CZ" dirty="0"/>
              <a:t>Zdroje obrázky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26919"/>
            <a:ext cx="8596668" cy="5147954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cs-CZ" dirty="0"/>
              <a:t>Obrázek č. 1</a:t>
            </a:r>
          </a:p>
          <a:p>
            <a:pPr marL="0" indent="0">
              <a:buNone/>
            </a:pPr>
            <a:r>
              <a:rPr lang="cs-CZ" dirty="0">
                <a:hlinkClick r:id="rId2"/>
              </a:rPr>
              <a:t>https://severnimorava.travel/wp-content/uploads/sites/4/2022/12/45-dlohe-strane-img_9831.jpg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2</a:t>
            </a:r>
          </a:p>
          <a:p>
            <a:pPr marL="0" indent="0">
              <a:buNone/>
            </a:pPr>
            <a:r>
              <a:rPr lang="cs-CZ" dirty="0">
                <a:hlinkClick r:id="rId3"/>
              </a:rPr>
              <a:t>https://www.facebook.com/photo?fbid=809191801000449&amp;set=pcb.809192581000371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3</a:t>
            </a:r>
          </a:p>
          <a:p>
            <a:pPr marL="0" indent="0">
              <a:buNone/>
            </a:pPr>
            <a:r>
              <a:rPr lang="cs-CZ" dirty="0">
                <a:hlinkClick r:id="rId4"/>
              </a:rPr>
              <a:t>https://upload.wikimedia.org/wikipedia/commons/2/2b/P%C5%99e%C4%8Derp%C3%A1vac%C3%AD_vodn%C3%AD_elektr%C3%A1rna_Dlouh%C3%A9_Str%C3%A1n%C4%9B._Doln%C3%AD_n%C3%A1dr%C5%BE%2C_hr%C3%A1z_a_%22sdru%C5%BEen%C3%BD_objekt%22.jpg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4</a:t>
            </a:r>
          </a:p>
          <a:p>
            <a:pPr marL="0" indent="0">
              <a:buNone/>
            </a:pPr>
            <a:r>
              <a:rPr lang="cs-CZ" dirty="0">
                <a:hlinkClick r:id="rId5"/>
              </a:rPr>
              <a:t>https://edu.techmania.cz/sites/default/files/podrobnosti/insert/130-1.gif</a:t>
            </a:r>
            <a:endParaRPr lang="cs-CZ" dirty="0"/>
          </a:p>
          <a:p>
            <a:pPr marL="0" indent="0">
              <a:buNone/>
            </a:pPr>
            <a:r>
              <a:rPr lang="cs-CZ" dirty="0"/>
              <a:t>Obrázek č. 5</a:t>
            </a:r>
          </a:p>
          <a:p>
            <a:pPr marL="0" indent="0">
              <a:buNone/>
            </a:pPr>
            <a:r>
              <a:rPr lang="cs-CZ" dirty="0">
                <a:hlinkClick r:id="rId6"/>
              </a:rPr>
              <a:t>https://upload.wikimedia.org/wikipedia/commons/0/07/Dlouh%C3%A9_Str%C3%A1n%C4%9B%2C_kaverna_%285%29.jpg</a:t>
            </a:r>
            <a:endParaRPr lang="cs-CZ" dirty="0"/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1776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79702" y="2673016"/>
            <a:ext cx="6950688" cy="1044742"/>
          </a:xfrm>
        </p:spPr>
        <p:txBody>
          <a:bodyPr>
            <a:noAutofit/>
          </a:bodyPr>
          <a:lstStyle/>
          <a:p>
            <a:r>
              <a:rPr lang="cs-CZ" sz="4800" dirty="0"/>
              <a:t>Děkujeme za pozornost</a:t>
            </a:r>
          </a:p>
        </p:txBody>
      </p:sp>
    </p:spTree>
    <p:extLst>
      <p:ext uri="{BB962C8B-B14F-4D97-AF65-F5344CB8AC3E}">
        <p14:creationId xmlns:p14="http://schemas.microsoft.com/office/powerpoint/2010/main" val="32504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73587" y="609600"/>
            <a:ext cx="8596668" cy="786063"/>
          </a:xfrm>
        </p:spPr>
        <p:txBody>
          <a:bodyPr/>
          <a:lstStyle/>
          <a:p>
            <a:r>
              <a:rPr lang="cs-CZ" dirty="0"/>
              <a:t>Obsah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73587" y="1678405"/>
            <a:ext cx="8596668" cy="477653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Přečerpávací vodní elektrárna Dlouhé stráně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Základní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Funkce elektrárny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Vodní nádrže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1"/>
                </a:solidFill>
              </a:rPr>
              <a:t>Elektrárna</a:t>
            </a:r>
          </a:p>
          <a:p>
            <a:pPr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61711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Vodní elektrárna Dlouhé Stráně - Severní Morav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88"/>
          <a:stretch/>
        </p:blipFill>
        <p:spPr bwMode="auto">
          <a:xfrm>
            <a:off x="-39029" y="-61205"/>
            <a:ext cx="12290816" cy="6919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9790" y="1195835"/>
            <a:ext cx="9860036" cy="849086"/>
          </a:xfrm>
        </p:spPr>
        <p:txBody>
          <a:bodyPr/>
          <a:lstStyle/>
          <a:p>
            <a:r>
              <a:rPr lang="cs-CZ" dirty="0">
                <a:solidFill>
                  <a:schemeClr val="bg1"/>
                </a:solidFill>
              </a:rPr>
              <a:t>Přečerpávací vodní elektrárna Dlouhé stráně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259374" y="6280246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1</a:t>
            </a:r>
          </a:p>
        </p:txBody>
      </p:sp>
    </p:spTree>
    <p:extLst>
      <p:ext uri="{BB962C8B-B14F-4D97-AF65-F5344CB8AC3E}">
        <p14:creationId xmlns:p14="http://schemas.microsoft.com/office/powerpoint/2010/main" val="28395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74032"/>
          </a:xfrm>
        </p:spPr>
        <p:txBody>
          <a:bodyPr>
            <a:normAutofit/>
          </a:bodyPr>
          <a:lstStyle/>
          <a:p>
            <a:r>
              <a:rPr lang="cs-CZ" sz="3200" dirty="0"/>
              <a:t>Přečerpávací vodní elektrárna Dlouhé stráně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5" y="1691358"/>
            <a:ext cx="3878624" cy="25277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Základní informace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Vlastník: ČEZ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Lokalita: Loučná nad Desnou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Začátek provozu: 1996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Nejvýkonnější vodní elektrárna v Česku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6405651" y="5276193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2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6280" y="1841300"/>
            <a:ext cx="4452902" cy="3306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4989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647700"/>
          </a:xfrm>
        </p:spPr>
        <p:txBody>
          <a:bodyPr>
            <a:normAutofit/>
          </a:bodyPr>
          <a:lstStyle/>
          <a:p>
            <a:r>
              <a:rPr lang="cs-CZ" sz="3200" dirty="0"/>
              <a:t>Přečerpávací vodní elektrárna Dlouhé stráně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90438"/>
            <a:ext cx="8596668" cy="1509962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Funkce elektrárny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Zabezpečit stabilitu elektrizační soustavy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Několikrát denně přechází z čerpadlového do turbínového režimu</a:t>
            </a:r>
          </a:p>
        </p:txBody>
      </p:sp>
      <p:pic>
        <p:nvPicPr>
          <p:cNvPr id="6148" name="Picture 4" descr="File:Přečerpávací vodní elektrárna Dlouhé Stráně. Dolní nádrž, hráz a  &quot;sdružený objekt&quot;.jpg - Wikimedia Common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248" y="3200400"/>
            <a:ext cx="4539548" cy="3026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734790" y="6282047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3</a:t>
            </a:r>
          </a:p>
        </p:txBody>
      </p:sp>
    </p:spTree>
    <p:extLst>
      <p:ext uri="{BB962C8B-B14F-4D97-AF65-F5344CB8AC3E}">
        <p14:creationId xmlns:p14="http://schemas.microsoft.com/office/powerpoint/2010/main" val="33076688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170" name="Picture 2" descr="Věda a technika v pozadí Činnost přečerpávací elektrárny | Eduportál  Techman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56" r="759" b="17854"/>
          <a:stretch/>
        </p:blipFill>
        <p:spPr bwMode="auto">
          <a:xfrm>
            <a:off x="-1" y="-161662"/>
            <a:ext cx="12200421" cy="7019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0699667" y="6488667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4</a:t>
            </a:r>
          </a:p>
        </p:txBody>
      </p:sp>
    </p:spTree>
    <p:extLst>
      <p:ext uri="{BB962C8B-B14F-4D97-AF65-F5344CB8AC3E}">
        <p14:creationId xmlns:p14="http://schemas.microsoft.com/office/powerpoint/2010/main" val="191546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25905"/>
          </a:xfrm>
        </p:spPr>
        <p:txBody>
          <a:bodyPr>
            <a:normAutofit/>
          </a:bodyPr>
          <a:lstStyle/>
          <a:p>
            <a:r>
              <a:rPr lang="cs-CZ" sz="3200" dirty="0"/>
              <a:t>Přečerpávací vodní elektrárna Dlouhé stráně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36295"/>
            <a:ext cx="8596668" cy="4405067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Vodní nádrže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Horní nádrž </a:t>
            </a:r>
            <a:r>
              <a:rPr lang="cs-CZ" dirty="0">
                <a:solidFill>
                  <a:schemeClr val="tx2"/>
                </a:solidFill>
              </a:rPr>
              <a:t>- na vrcholu hory Dlouhé stráně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                   - celkový objem 2 719 750 m³ (2 719 750 000 l)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                   - má hloubkou 26 m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                   - plocha 15,4 ha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chemeClr val="tx2"/>
                </a:solidFill>
              </a:rPr>
              <a:t>Dolní nádrž </a:t>
            </a:r>
            <a:r>
              <a:rPr lang="cs-CZ" dirty="0">
                <a:solidFill>
                  <a:schemeClr val="tx2"/>
                </a:solidFill>
              </a:rPr>
              <a:t>- leží na říčce Divoká Desná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                   - celkový objem 3 405 000 m³ (3 405 000 000 l)</a:t>
            </a:r>
          </a:p>
          <a:p>
            <a:pPr marL="0" indent="0">
              <a:buNone/>
            </a:pPr>
            <a:r>
              <a:rPr lang="cs-CZ" dirty="0">
                <a:solidFill>
                  <a:schemeClr val="tx2"/>
                </a:solidFill>
              </a:rPr>
              <a:t>                        - plocha 16,3 ha </a:t>
            </a:r>
          </a:p>
        </p:txBody>
      </p:sp>
    </p:spTree>
    <p:extLst>
      <p:ext uri="{BB962C8B-B14F-4D97-AF65-F5344CB8AC3E}">
        <p14:creationId xmlns:p14="http://schemas.microsoft.com/office/powerpoint/2010/main" val="1637186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01842"/>
          </a:xfrm>
        </p:spPr>
        <p:txBody>
          <a:bodyPr>
            <a:normAutofit/>
          </a:bodyPr>
          <a:lstStyle/>
          <a:p>
            <a:r>
              <a:rPr lang="cs-CZ" sz="3200" dirty="0"/>
              <a:t>Přečerpávací vodní elektrárna Dlouhé stráně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671053"/>
            <a:ext cx="4135298" cy="4253831"/>
          </a:xfrm>
        </p:spPr>
        <p:txBody>
          <a:bodyPr/>
          <a:lstStyle/>
          <a:p>
            <a:pPr marL="0" indent="0">
              <a:buNone/>
            </a:pPr>
            <a:r>
              <a:rPr lang="cs-CZ" b="1" dirty="0">
                <a:solidFill>
                  <a:schemeClr val="accent1"/>
                </a:solidFill>
              </a:rPr>
              <a:t>Elektrárna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 err="1">
                <a:solidFill>
                  <a:schemeClr val="tx2"/>
                </a:solidFill>
              </a:rPr>
              <a:t>C</a:t>
            </a:r>
            <a:r>
              <a:rPr lang="pt-BR" dirty="0" err="1">
                <a:solidFill>
                  <a:schemeClr val="tx2"/>
                </a:solidFill>
              </a:rPr>
              <a:t>elý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provoz</a:t>
            </a:r>
            <a:r>
              <a:rPr lang="cs-CZ" dirty="0">
                <a:solidFill>
                  <a:schemeClr val="tx2"/>
                </a:solidFill>
              </a:rPr>
              <a:t> elektrárny</a:t>
            </a:r>
            <a:r>
              <a:rPr lang="pt-BR" dirty="0">
                <a:solidFill>
                  <a:schemeClr val="tx2"/>
                </a:solidFill>
              </a:rPr>
              <a:t> </a:t>
            </a:r>
            <a:r>
              <a:rPr lang="pt-BR" dirty="0" err="1">
                <a:solidFill>
                  <a:schemeClr val="tx2"/>
                </a:solidFill>
              </a:rPr>
              <a:t>umístěn</a:t>
            </a:r>
            <a:r>
              <a:rPr lang="pt-BR" dirty="0">
                <a:solidFill>
                  <a:schemeClr val="tx2"/>
                </a:solidFill>
              </a:rPr>
              <a:t> v </a:t>
            </a:r>
            <a:r>
              <a:rPr lang="pt-BR" dirty="0" err="1">
                <a:solidFill>
                  <a:schemeClr val="tx2"/>
                </a:solidFill>
              </a:rPr>
              <a:t>podzemí</a:t>
            </a:r>
            <a:endParaRPr lang="cs-CZ" dirty="0">
              <a:solidFill>
                <a:schemeClr val="tx2"/>
              </a:solidFill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V kaverně jsou umístěna dvě 24 metrů vysoká turbosoustrojí s reverzními Francisovými turbínami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Celý objem nádrže je možné načerpat za sedm hodin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dirty="0">
                <a:solidFill>
                  <a:schemeClr val="tx2"/>
                </a:solidFill>
              </a:rPr>
              <a:t>Provoz elektrárny řízen dálkově z pražského centrálního dispečinku společnosti ČEZ</a:t>
            </a:r>
          </a:p>
        </p:txBody>
      </p:sp>
      <p:pic>
        <p:nvPicPr>
          <p:cNvPr id="8194" name="Picture 2" descr="Přečerpávací vodní elektrárna Dlouhé stráně – Wikipe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1389" y="2511712"/>
            <a:ext cx="4669288" cy="3112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6727371" y="5740218"/>
            <a:ext cx="181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solidFill>
                  <a:schemeClr val="bg1">
                    <a:lumMod val="75000"/>
                  </a:schemeClr>
                </a:solidFill>
              </a:rPr>
              <a:t>obrázek č. 5</a:t>
            </a:r>
          </a:p>
        </p:txBody>
      </p:sp>
    </p:spTree>
    <p:extLst>
      <p:ext uri="{BB962C8B-B14F-4D97-AF65-F5344CB8AC3E}">
        <p14:creationId xmlns:p14="http://schemas.microsoft.com/office/powerpoint/2010/main" val="278723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86063"/>
          </a:xfrm>
        </p:spPr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77334" y="1509963"/>
            <a:ext cx="8596668" cy="4531399"/>
          </a:xfrm>
        </p:spPr>
        <p:txBody>
          <a:bodyPr/>
          <a:lstStyle/>
          <a:p>
            <a:pPr marL="0" indent="0">
              <a:buNone/>
            </a:pPr>
            <a:r>
              <a:rPr lang="cs-CZ" dirty="0">
                <a:solidFill>
                  <a:schemeClr val="tx1"/>
                </a:solidFill>
                <a:hlinkClick r:id="rId2"/>
              </a:rPr>
              <a:t>https://cs.wikipedia.org/wiki/P%C5%99e%C4%8Derp%C3%A1vac%C3%AD_vodn%C3%AD_elektr%C3%A1rna_Dlouh%C3%A9_str%C3%A1n%C4%9B</a:t>
            </a:r>
            <a:endParaRPr lang="cs-CZ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54560162"/>
      </p:ext>
    </p:extLst>
  </p:cSld>
  <p:clrMapOvr>
    <a:masterClrMapping/>
  </p:clrMapOvr>
</p:sld>
</file>

<file path=ppt/theme/theme1.xml><?xml version="1.0" encoding="utf-8"?>
<a:theme xmlns:a="http://schemas.openxmlformats.org/drawingml/2006/main" name="Faseta">
  <a:themeElements>
    <a:clrScheme name="Vlastní 12">
      <a:dk1>
        <a:sysClr val="windowText" lastClr="000000"/>
      </a:dk1>
      <a:lt1>
        <a:srgbClr val="F2F2F2"/>
      </a:lt1>
      <a:dk2>
        <a:srgbClr val="000000"/>
      </a:dk2>
      <a:lt2>
        <a:srgbClr val="000000"/>
      </a:lt2>
      <a:accent1>
        <a:srgbClr val="17406D"/>
      </a:accent1>
      <a:accent2>
        <a:srgbClr val="FFFFFF"/>
      </a:accent2>
      <a:accent3>
        <a:srgbClr val="17406D"/>
      </a:accent3>
      <a:accent4>
        <a:srgbClr val="FF0000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as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s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312</TotalTime>
  <Words>471</Words>
  <Application>Microsoft Office PowerPoint</Application>
  <PresentationFormat>Širokoúhlá obrazovka</PresentationFormat>
  <Paragraphs>53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Faseta</vt:lpstr>
      <vt:lpstr>Prezentace aplikace PowerPoint</vt:lpstr>
      <vt:lpstr>Obsah</vt:lpstr>
      <vt:lpstr>Přečerpávací vodní elektrárna Dlouhé stráně</vt:lpstr>
      <vt:lpstr>Přečerpávací vodní elektrárna Dlouhé stráně</vt:lpstr>
      <vt:lpstr>Přečerpávací vodní elektrárna Dlouhé stráně</vt:lpstr>
      <vt:lpstr>Prezentace aplikace PowerPoint</vt:lpstr>
      <vt:lpstr>Přečerpávací vodní elektrárna Dlouhé stráně</vt:lpstr>
      <vt:lpstr>Přečerpávací vodní elektrárna Dlouhé stráně</vt:lpstr>
      <vt:lpstr>Zdroje</vt:lpstr>
      <vt:lpstr>Zdroje obrázky</vt:lpstr>
      <vt:lpstr>Děkujeme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Priessnitzovy léčebné lázně</dc:title>
  <dc:creator>Účet Microsoft</dc:creator>
  <cp:lastModifiedBy>Jana Burešová</cp:lastModifiedBy>
  <cp:revision>28</cp:revision>
  <dcterms:created xsi:type="dcterms:W3CDTF">2023-09-15T15:03:51Z</dcterms:created>
  <dcterms:modified xsi:type="dcterms:W3CDTF">2024-10-14T09:38:04Z</dcterms:modified>
</cp:coreProperties>
</file>