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59" r:id="rId8"/>
    <p:sldId id="260" r:id="rId9"/>
    <p:sldId id="262" r:id="rId10"/>
    <p:sldId id="264" r:id="rId11"/>
    <p:sldId id="257" r:id="rId12"/>
    <p:sldId id="270" r:id="rId13"/>
    <p:sldId id="272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10E8F-25DA-ABF6-68A7-FB33535D8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08A27-94BF-0D69-69FC-9876946BA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987E94-DC09-E327-ABF7-3B7C1333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067FA4-558F-17F3-6735-3B8C72CD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E37407-99C7-9513-C367-A0E7D0B3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64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35112-CB7D-7BCE-6111-74EBE020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44C3D7-AF9A-D8B6-1DF7-C59167812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B78EFF-EEBB-AFD9-F8FA-72319EF7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6C49F9-B2B7-CEAC-F27C-1C451FEB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86D488-29AF-D483-8819-4BE7EBF7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1913C59-A4C8-BD2D-0D34-06C0DDC38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0059F9-294E-44BD-670E-2D5CB3F0C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96FAFE-91A1-F8F1-CCBD-589675B6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52DC3C-5C94-9C1C-80FC-65730390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357D04-8095-2101-51FA-5F92FABE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64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3DE95-1AFB-BE24-77F3-2F82CC9A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E6989-ADCD-DD85-A735-C4E8BABA5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6D6D9-2A2D-18B0-CA95-7EC7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55670-7F08-991A-E2FD-1A0ACE86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0033D9-F064-4317-4E41-A0E8896F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6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D3526-EFC9-499F-AC4F-4DF6A501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BF7A2E-FB4B-F19D-0A6D-27BC0D4D4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5B5A1C-52F5-619E-E310-76D7FEE1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7DAC8F-F2CA-AEBE-ACF7-FDE26C9E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1AB2E8-C441-EEEC-BDE0-A71A9561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D8109-B343-FB8B-3AD9-94002680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07B831-AFAB-234A-BF34-7D4B64D19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D97F3F-1E9B-D87E-9509-E40D3F24A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85254C-0492-62B7-EB64-B0F562E8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84F488-DD56-0226-C332-8DE14208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603C38-9928-EC92-77F9-CD5994E3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98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764C48-BF5E-AD70-F1B5-7794FC41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751868-2488-4F24-0D9C-525ED5AF5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35046D-CA58-4C8B-869E-D64946247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200E3F-4286-58E4-5225-BFD3447C7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202AE22-B8E4-5994-2DD3-19CBE523A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B8A207-3967-9A25-0FF8-2C22D168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75D81BE-A88D-C01F-AC93-BB5A0620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A3C4DAE-4FE1-0367-5D1F-6D3B2B7B1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1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BBAAD-A769-10C5-9884-7ABD4485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7F9F6D4-9C5E-545D-1A53-8DE7DD373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ABAE3D-44F9-FEC9-E4FE-D6DDC126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A19402-79B0-7438-2D7E-6057A2AA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2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1504A2E-EEC8-5068-741D-F39A6D21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15F47BC-91BD-84C0-C773-C46B4144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87DC7-196A-C6CB-773D-413B3752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4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C6859-EA50-BDB8-E69D-C2B1FBDED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81FE-D7A4-5095-6BB5-50E7166AC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383820-E116-D18C-2AE7-1D24ABE75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46D294-5DF7-2C21-0259-9F628E9E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DA0321-772A-EA83-B607-6B3E19ED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A2405C-0045-D8B8-F4DC-AF40D04F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90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9718B-33B5-10A4-1520-2C391A8B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DE1866B-68CA-DB5F-61EA-D4DC4E050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6595BA4-CD1E-FDC8-E88C-7A4549B83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20619D-A185-E7E8-88E4-E61CA419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7A2800-6D79-3C86-024D-E2626015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289D52-7A36-996C-A285-C8DEF412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8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F589B51-B577-F1BF-4476-D59AD3D4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5B0582-A818-9DEE-3E1E-ABD4471C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BAD5B6-A08A-B179-9758-6CE0666EA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6E54CA-0CD9-4942-B4EA-3CCDF3C982E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AF569-4D75-7A09-DA5C-A4EE78976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20AD3F-AAED-7E91-1CC9-178564037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912BB2-45A6-404F-91A9-17A5BF40B0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4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-hodonin.cz/navsteva/" TargetMode="External"/><Relationship Id="rId2" Type="http://schemas.openxmlformats.org/officeDocument/2006/relationships/hyperlink" Target="https://turistickyatlas.cz/vse/misto/6414_zoo-hodonin.html#&amp;gid=1&amp;p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oo-hodonin.cz/ochrana-prirody/zoo-2nature/" TargetMode="External"/><Relationship Id="rId4" Type="http://schemas.openxmlformats.org/officeDocument/2006/relationships/hyperlink" Target="https://www.regiontourist.cz/co-podniknout/zoo-hodonin/#gallery-1-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oologick%C3%A1_zahrada_Hodon%C3%ADn" TargetMode="External"/><Relationship Id="rId2" Type="http://schemas.openxmlformats.org/officeDocument/2006/relationships/hyperlink" Target="https://www.zoo-hodonin.cz/ochrana-prirody/zoo-2natu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EA425ED-2EE3-832C-D0E8-6260C8DD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0139" b="4861"/>
          <a:stretch/>
        </p:blipFill>
        <p:spPr>
          <a:xfrm>
            <a:off x="150849" y="75416"/>
            <a:ext cx="12191980" cy="685799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E268DBA-E9CE-D588-FFF3-E76EBF7C6359}"/>
              </a:ext>
            </a:extLst>
          </p:cNvPr>
          <p:cNvSpPr txBox="1"/>
          <p:nvPr/>
        </p:nvSpPr>
        <p:spPr>
          <a:xfrm>
            <a:off x="3673312" y="4505330"/>
            <a:ext cx="68721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cs-CZ" dirty="0"/>
            </a:br>
            <a:r>
              <a:rPr lang="cs-CZ" sz="6000" b="1" dirty="0"/>
              <a:t>ZOO HODONÍN</a:t>
            </a:r>
          </a:p>
        </p:txBody>
      </p:sp>
    </p:spTree>
    <p:extLst>
      <p:ext uri="{BB962C8B-B14F-4D97-AF65-F5344CB8AC3E}">
        <p14:creationId xmlns:p14="http://schemas.microsoft.com/office/powerpoint/2010/main" val="155626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F5588-4EE3-2898-8F92-45A3EE8A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r>
              <a:rPr lang="cs-CZ" sz="3200" b="1" dirty="0"/>
              <a:t>Zdroje obrázky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7A676-6C50-27B8-ED62-9F9EF649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640330"/>
            <a:ext cx="9112906" cy="3796683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1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https://turistickyatlas.cz/vse/misto/6414_zoo-hodonin.html#&amp;gid=1&amp;pid=1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2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https://www.zoo-hodonin.cz/navsteva/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3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https://www.regiontourist.cz/co-podniknout/zoo-hodonin/#gallery-1-4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4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https://www.zoo-hodonin.cz/ochrana-prirody/zoo-2nature/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5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https://www.zoo-hodonin.cz/ochrana-prirody/zoo-2nature/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Obrázek č. 6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https://www.zoo-hodonin.cz/ochrana-prirody/zoo-2nature/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7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AC75B1D-4749-49A1-8553-FD296DD7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8ECCF6-3858-46C9-8F9F-C06506CC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1" y="1371600"/>
            <a:ext cx="9486899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824B76-74D0-5A23-5EE6-AE827370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529" y="2085788"/>
            <a:ext cx="7521701" cy="1496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4800" b="1" dirty="0"/>
              <a:t>DĚKUJEME ZA POZORNOST</a:t>
            </a:r>
            <a:endParaRPr lang="en-US" sz="4800" b="1" kern="12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88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2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54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11E0AD-8C76-E76D-3B1A-A2CB81FE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r>
              <a:rPr lang="cs-CZ" sz="3600" b="1" dirty="0"/>
              <a:t>1. ZÁKLADNÍ INFORMACE:</a:t>
            </a: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Zástupný obsah 2">
            <a:extLst>
              <a:ext uri="{FF2B5EF4-FFF2-40B4-BE49-F238E27FC236}">
                <a16:creationId xmlns:a16="http://schemas.microsoft.com/office/drawing/2014/main" id="{771DE9E0-36AE-168E-B383-0708B0B9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583181"/>
            <a:ext cx="8959892" cy="3013684"/>
          </a:xfrm>
        </p:spPr>
        <p:txBody>
          <a:bodyPr anchor="t">
            <a:normAutofit/>
          </a:bodyPr>
          <a:lstStyle/>
          <a:p>
            <a:r>
              <a:rPr lang="cs-CZ" sz="1800" dirty="0">
                <a:solidFill>
                  <a:srgbClr val="202122"/>
                </a:solidFill>
                <a:latin typeface="Aptos SemiBold" panose="020F0502020204030204" pitchFamily="34" charset="0"/>
              </a:rPr>
              <a:t>N</a:t>
            </a:r>
            <a:r>
              <a:rPr lang="cs-CZ" sz="1800" b="0" i="0" dirty="0">
                <a:solidFill>
                  <a:srgbClr val="202122"/>
                </a:solidFill>
                <a:effectLst/>
                <a:latin typeface="Aptos SemiBold" panose="020F0502020204030204" pitchFamily="34" charset="0"/>
              </a:rPr>
              <a:t>achází se na severozápadním okraji města Hodonín </a:t>
            </a:r>
          </a:p>
          <a:p>
            <a:r>
              <a:rPr lang="cs-CZ" sz="1800" b="0" i="0" dirty="0">
                <a:solidFill>
                  <a:srgbClr val="202122"/>
                </a:solidFill>
                <a:effectLst/>
                <a:latin typeface="Aptos SemiBold" panose="020F0502020204030204" pitchFamily="34" charset="0"/>
              </a:rPr>
              <a:t>Jedná se o jednu z nejmladších zoo v České republice a oceňována je především díky svému přírodnímu rázu v krásném prostředí lužního lesa</a:t>
            </a:r>
          </a:p>
          <a:p>
            <a:r>
              <a:rPr lang="cs-CZ" sz="1800" dirty="0">
                <a:solidFill>
                  <a:srgbClr val="202122"/>
                </a:solidFill>
                <a:latin typeface="Aptos SemiBold" panose="020F0502020204030204" pitchFamily="34" charset="0"/>
              </a:rPr>
              <a:t>Zakladatel – Emil Schwarz</a:t>
            </a:r>
          </a:p>
          <a:p>
            <a:r>
              <a:rPr lang="cs-CZ" sz="1800" b="0" i="0" dirty="0">
                <a:solidFill>
                  <a:srgbClr val="202122"/>
                </a:solidFill>
                <a:effectLst/>
                <a:latin typeface="Aptos SemiBold" panose="020F0502020204030204" pitchFamily="34" charset="0"/>
              </a:rPr>
              <a:t>Založení – 1975</a:t>
            </a:r>
          </a:p>
          <a:p>
            <a:r>
              <a:rPr lang="cs-CZ" sz="1800" b="0" i="0" dirty="0">
                <a:solidFill>
                  <a:srgbClr val="202122"/>
                </a:solidFill>
                <a:effectLst/>
                <a:latin typeface="Aptos SemiBold" panose="020F0502020204030204" pitchFamily="34" charset="0"/>
              </a:rPr>
              <a:t>Stávající ředitel-  Mgr. Martin </a:t>
            </a:r>
            <a:r>
              <a:rPr lang="cs-CZ" sz="1800" b="0" i="0" dirty="0" err="1">
                <a:solidFill>
                  <a:srgbClr val="202122"/>
                </a:solidFill>
                <a:effectLst/>
                <a:latin typeface="Aptos SemiBold" panose="020F0502020204030204" pitchFamily="34" charset="0"/>
              </a:rPr>
              <a:t>Krug</a:t>
            </a:r>
            <a:endParaRPr lang="cs-CZ" sz="1800" b="0" i="0" dirty="0">
              <a:solidFill>
                <a:srgbClr val="202122"/>
              </a:solidFill>
              <a:effectLst/>
              <a:latin typeface="Aptos SemiBold" panose="020F0502020204030204" pitchFamily="34" charset="0"/>
            </a:endParaRPr>
          </a:p>
          <a:p>
            <a:endParaRPr lang="cs-CZ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2" name="Picture 4" descr="Martin Krug">
            <a:extLst>
              <a:ext uri="{FF2B5EF4-FFF2-40B4-BE49-F238E27FC236}">
                <a16:creationId xmlns:a16="http://schemas.microsoft.com/office/drawing/2014/main" id="{B15A5D54-2837-0C0D-6A9F-1CA799863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2590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7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1302 0.9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ZOO Hodonín - otevírací doba, vstupné, ubytování, zvířata, ceník, akce">
            <a:extLst>
              <a:ext uri="{FF2B5EF4-FFF2-40B4-BE49-F238E27FC236}">
                <a16:creationId xmlns:a16="http://schemas.microsoft.com/office/drawing/2014/main" id="{B668D37B-E07F-9D55-0723-D12B4A47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2" y="685801"/>
            <a:ext cx="1080097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6A011E-5FC1-44FD-E608-EEA6A538AED2}"/>
              </a:ext>
            </a:extLst>
          </p:cNvPr>
          <p:cNvSpPr txBox="1"/>
          <p:nvPr/>
        </p:nvSpPr>
        <p:spPr>
          <a:xfrm>
            <a:off x="5284961" y="6304003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1</a:t>
            </a:r>
          </a:p>
        </p:txBody>
      </p:sp>
    </p:spTree>
    <p:extLst>
      <p:ext uri="{BB962C8B-B14F-4D97-AF65-F5344CB8AC3E}">
        <p14:creationId xmlns:p14="http://schemas.microsoft.com/office/powerpoint/2010/main" val="3168035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8937B3-A446-3079-1D04-333C4333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121308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/>
              <a:t>2. CHOV ZVÍŘAT</a:t>
            </a:r>
            <a:r>
              <a:rPr lang="cs-CZ" sz="3200" dirty="0"/>
              <a:t>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E0A342-99A0-AAC3-A6D0-D0C0C67E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130387"/>
            <a:ext cx="4353116" cy="3770434"/>
          </a:xfrm>
        </p:spPr>
        <p:txBody>
          <a:bodyPr anchor="t">
            <a:normAutofit/>
          </a:bodyPr>
          <a:lstStyle/>
          <a:p>
            <a:r>
              <a:rPr lang="cs-CZ" sz="2000" b="0" i="0" dirty="0">
                <a:effectLst/>
                <a:latin typeface="+mj-lt"/>
              </a:rPr>
              <a:t>Chová se zde přibližně 400 kusů exotických zvířat ve zhruba 100 druzích</a:t>
            </a:r>
          </a:p>
          <a:p>
            <a:r>
              <a:rPr lang="cs-CZ" sz="2000" b="0" i="0" dirty="0">
                <a:effectLst/>
                <a:latin typeface="+mj-lt"/>
              </a:rPr>
              <a:t>V pavilonu primátů mohou návštěvníci obdivovat šimpanze, mangabeje rudohlavé nebo například </a:t>
            </a:r>
            <a:r>
              <a:rPr lang="cs-CZ" sz="2000" b="0" i="0" dirty="0" err="1">
                <a:effectLst/>
                <a:latin typeface="+mj-lt"/>
              </a:rPr>
              <a:t>gibony</a:t>
            </a:r>
            <a:endParaRPr lang="cs-CZ" sz="2000" dirty="0">
              <a:latin typeface="+mj-lt"/>
            </a:endParaRPr>
          </a:p>
          <a:p>
            <a:r>
              <a:rPr lang="cs-CZ" sz="2000" dirty="0">
                <a:latin typeface="+mj-lt"/>
              </a:rPr>
              <a:t>Z </a:t>
            </a:r>
            <a:r>
              <a:rPr lang="cs-CZ" sz="2000" b="0" i="0" dirty="0">
                <a:effectLst/>
                <a:latin typeface="+mj-lt"/>
              </a:rPr>
              <a:t>velkých kočkovitých šelem pár tygrů ussurijských, lvů berberských a jaguárů amerických</a:t>
            </a:r>
          </a:p>
          <a:p>
            <a:r>
              <a:rPr lang="cs-CZ" sz="2000" b="0" i="0" dirty="0">
                <a:effectLst/>
                <a:latin typeface="+mj-lt"/>
              </a:rPr>
              <a:t>Zoo chová například i několik druhů sov a kolekci exotických ptáků</a:t>
            </a:r>
            <a:endParaRPr lang="cs-CZ" sz="2000" dirty="0">
              <a:latin typeface="+mj-lt"/>
            </a:endParaRPr>
          </a:p>
        </p:txBody>
      </p:sp>
      <p:pic>
        <p:nvPicPr>
          <p:cNvPr id="7172" name="Picture 4" descr="Logo Zoo Hodonín">
            <a:extLst>
              <a:ext uri="{FF2B5EF4-FFF2-40B4-BE49-F238E27FC236}">
                <a16:creationId xmlns:a16="http://schemas.microsoft.com/office/drawing/2014/main" id="{C90A9EBD-F9D6-AE0C-E7CB-41227C75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1" y="2060639"/>
            <a:ext cx="4797056" cy="27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59154C-0A21-0AAF-A092-D8828EA28D31}"/>
              </a:ext>
            </a:extLst>
          </p:cNvPr>
          <p:cNvSpPr txBox="1"/>
          <p:nvPr/>
        </p:nvSpPr>
        <p:spPr>
          <a:xfrm>
            <a:off x="8643520" y="4747922"/>
            <a:ext cx="1498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2</a:t>
            </a:r>
          </a:p>
        </p:txBody>
      </p:sp>
    </p:spTree>
    <p:extLst>
      <p:ext uri="{BB962C8B-B14F-4D97-AF65-F5344CB8AC3E}">
        <p14:creationId xmlns:p14="http://schemas.microsoft.com/office/powerpoint/2010/main" val="127851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Zoo Hodonín - Hodonín, Jižní Morava | Regiontourist.cz">
            <a:extLst>
              <a:ext uri="{FF2B5EF4-FFF2-40B4-BE49-F238E27FC236}">
                <a16:creationId xmlns:a16="http://schemas.microsoft.com/office/drawing/2014/main" id="{60B60925-6C84-E6A6-9179-C4BC773C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3" y="685800"/>
            <a:ext cx="10800973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EED58E4-AE2B-4601-1A5D-C680E3005BD9}"/>
              </a:ext>
            </a:extLst>
          </p:cNvPr>
          <p:cNvSpPr txBox="1"/>
          <p:nvPr/>
        </p:nvSpPr>
        <p:spPr>
          <a:xfrm>
            <a:off x="5415128" y="6370677"/>
            <a:ext cx="1498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3</a:t>
            </a:r>
          </a:p>
        </p:txBody>
      </p:sp>
    </p:spTree>
    <p:extLst>
      <p:ext uri="{BB962C8B-B14F-4D97-AF65-F5344CB8AC3E}">
        <p14:creationId xmlns:p14="http://schemas.microsoft.com/office/powerpoint/2010/main" val="2794620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DF5588-4EE3-2898-8F92-45A3EE8A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r>
              <a:rPr lang="cs-CZ" sz="3200" b="1" dirty="0"/>
              <a:t>3. OCHRANA PŘÍRODY: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7A676-6C50-27B8-ED62-9F9EF649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640331"/>
            <a:ext cx="9112906" cy="29565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1800" b="0" i="0" u="sng" dirty="0">
                <a:solidFill>
                  <a:srgbClr val="000000"/>
                </a:solidFill>
                <a:effectLst/>
                <a:latin typeface="-apple-system"/>
              </a:rPr>
              <a:t>ZOO Hodonín podporuje projekty a programy na záchranu ohrožených druhů zvířat. Jedním z nich je </a:t>
            </a:r>
            <a:r>
              <a:rPr lang="cs-CZ" sz="1800" b="1" i="0" u="sng" dirty="0">
                <a:solidFill>
                  <a:srgbClr val="000000"/>
                </a:solidFill>
                <a:effectLst/>
                <a:latin typeface="-apple-system"/>
              </a:rPr>
              <a:t>sbírka ZOO 2NATURE:</a:t>
            </a:r>
            <a:endParaRPr lang="cs-CZ" sz="1800" b="0" i="0" u="sng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cs-CZ" sz="1800" b="0" i="0" dirty="0">
                <a:solidFill>
                  <a:srgbClr val="000000"/>
                </a:solidFill>
                <a:effectLst/>
                <a:latin typeface="-apple-system"/>
              </a:rPr>
              <a:t>Díky každé návštěvě ZOO putují dvě koruny ze vstupného na záchranu ohrožených druhů zvířat a rostlin</a:t>
            </a:r>
            <a:endParaRPr lang="cs-CZ" sz="1800" dirty="0">
              <a:solidFill>
                <a:srgbClr val="000000"/>
              </a:solidFill>
              <a:latin typeface="-apple-system"/>
            </a:endParaRPr>
          </a:p>
          <a:p>
            <a:r>
              <a:rPr lang="cs-CZ" sz="1800" dirty="0">
                <a:solidFill>
                  <a:srgbClr val="000000"/>
                </a:solidFill>
                <a:latin typeface="-apple-system"/>
              </a:rPr>
              <a:t>Tato sbírka p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-apple-system"/>
              </a:rPr>
              <a:t>odporuje organizace:</a:t>
            </a:r>
          </a:p>
          <a:p>
            <a:pPr lvl="1"/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SAVE THE RHINO INTERNATIONAL </a:t>
            </a:r>
            <a:r>
              <a:rPr lang="cs-CZ" sz="1600" b="1" dirty="0">
                <a:solidFill>
                  <a:srgbClr val="000000"/>
                </a:solidFill>
                <a:latin typeface="-apple-system"/>
              </a:rPr>
              <a:t>–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 záchrana nosorožců</a:t>
            </a:r>
          </a:p>
          <a:p>
            <a:pPr lvl="1"/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SPOLEK ALTAICA </a:t>
            </a:r>
            <a:r>
              <a:rPr lang="cs-CZ" sz="1600" b="1" dirty="0">
                <a:solidFill>
                  <a:srgbClr val="000000"/>
                </a:solidFill>
                <a:latin typeface="-apple-system"/>
              </a:rPr>
              <a:t>–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 záchrana tygrů</a:t>
            </a:r>
          </a:p>
          <a:p>
            <a:pPr lvl="1"/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T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-apple-system"/>
              </a:rPr>
              <a:t>HE KUKANG RESCUE PROGRAM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cs-CZ" sz="1600" b="1" dirty="0">
                <a:solidFill>
                  <a:srgbClr val="000000"/>
                </a:solidFill>
                <a:latin typeface="-apple-system"/>
              </a:rPr>
              <a:t>–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-apple-system"/>
              </a:rPr>
              <a:t>záchrana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-apple-system"/>
              </a:rPr>
              <a:t>outloňů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en-US" sz="16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cs-CZ" sz="1050" b="0" i="0" dirty="0">
                <a:solidFill>
                  <a:srgbClr val="000000"/>
                </a:solidFill>
                <a:effectLst/>
                <a:latin typeface="-apple-system"/>
              </a:rPr>
            </a:br>
            <a:endParaRPr lang="cs-CZ" sz="1400" b="1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CEC09F0-1D33-953F-B29C-D4D5BB92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03" y="4308288"/>
            <a:ext cx="1438314" cy="17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78A004E-9469-B785-E288-A2A327E16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72" y="4302237"/>
            <a:ext cx="1727574" cy="17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16E60822-FB20-86C6-1976-16B92BBA9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06" y="4136574"/>
            <a:ext cx="1715127" cy="19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BBA5BA-5E02-99E6-2ADD-59632CB02292}"/>
              </a:ext>
            </a:extLst>
          </p:cNvPr>
          <p:cNvSpPr txBox="1"/>
          <p:nvPr/>
        </p:nvSpPr>
        <p:spPr>
          <a:xfrm>
            <a:off x="6599072" y="6242192"/>
            <a:ext cx="1498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4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94CF8E-40AD-B286-FFE4-0E7A318EF8CC}"/>
              </a:ext>
            </a:extLst>
          </p:cNvPr>
          <p:cNvSpPr txBox="1"/>
          <p:nvPr/>
        </p:nvSpPr>
        <p:spPr>
          <a:xfrm>
            <a:off x="8358241" y="6242192"/>
            <a:ext cx="1498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547E73-0C6B-B353-9D32-D0C771D6AD00}"/>
              </a:ext>
            </a:extLst>
          </p:cNvPr>
          <p:cNvSpPr txBox="1"/>
          <p:nvPr/>
        </p:nvSpPr>
        <p:spPr>
          <a:xfrm>
            <a:off x="9979532" y="6228059"/>
            <a:ext cx="1498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6</a:t>
            </a:r>
          </a:p>
        </p:txBody>
      </p:sp>
    </p:spTree>
    <p:extLst>
      <p:ext uri="{BB962C8B-B14F-4D97-AF65-F5344CB8AC3E}">
        <p14:creationId xmlns:p14="http://schemas.microsoft.com/office/powerpoint/2010/main" val="286925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21F23A1-C0CE-918C-D141-1D645F42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2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840AD5E-2917-4923-4572-8B9707A61A22}"/>
              </a:ext>
            </a:extLst>
          </p:cNvPr>
          <p:cNvSpPr txBox="1"/>
          <p:nvPr/>
        </p:nvSpPr>
        <p:spPr>
          <a:xfrm>
            <a:off x="3047215" y="3108191"/>
            <a:ext cx="60944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64A2B15-C549-F276-3371-174D43AFB379}"/>
              </a:ext>
            </a:extLst>
          </p:cNvPr>
          <p:cNvSpPr txBox="1"/>
          <p:nvPr/>
        </p:nvSpPr>
        <p:spPr>
          <a:xfrm>
            <a:off x="3047215" y="3108191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CFAD899-D5BB-4C08-0736-84FCDF5B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" y="0"/>
            <a:ext cx="12194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4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F5588-4EE3-2898-8F92-45A3EE8AD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r>
              <a:rPr lang="cs-CZ" sz="3200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47A676-6C50-27B8-ED62-9F9EF649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640331"/>
            <a:ext cx="9112906" cy="29565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https://www.zoo-hodonin.cz/o-zoo/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https://www.zoo-hodonin.cz/o-zoo/historie/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https://www.zoo-hodonin.cz/ochrana-prirody/zoo-2nature/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https://cs.wikipedia.org/wiki/Zoologick%C3%A1_zahrada_Hodon%C3%ADn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01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3973746621A14780DA085F05521802" ma:contentTypeVersion="13" ma:contentTypeDescription="Vytvoří nový dokument" ma:contentTypeScope="" ma:versionID="9e9acdf6f4c9d168c3e0e2f262ec4006">
  <xsd:schema xmlns:xsd="http://www.w3.org/2001/XMLSchema" xmlns:xs="http://www.w3.org/2001/XMLSchema" xmlns:p="http://schemas.microsoft.com/office/2006/metadata/properties" xmlns:ns3="f97f454b-cf3d-473c-9b3a-115778318e3c" xmlns:ns4="37f644a9-bd51-4eb2-bca4-5d8fcb338053" targetNamespace="http://schemas.microsoft.com/office/2006/metadata/properties" ma:root="true" ma:fieldsID="7329e402a2e91ca68427247622cf30cb" ns3:_="" ns4:_="">
    <xsd:import namespace="f97f454b-cf3d-473c-9b3a-115778318e3c"/>
    <xsd:import namespace="37f644a9-bd51-4eb2-bca4-5d8fcb3380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f454b-cf3d-473c-9b3a-115778318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644a9-bd51-4eb2-bca4-5d8fcb3380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7f454b-cf3d-473c-9b3a-115778318e3c" xsi:nil="true"/>
  </documentManagement>
</p:properties>
</file>

<file path=customXml/itemProps1.xml><?xml version="1.0" encoding="utf-8"?>
<ds:datastoreItem xmlns:ds="http://schemas.openxmlformats.org/officeDocument/2006/customXml" ds:itemID="{5B6E8E6A-0D90-4200-9AD0-3F83BEF3A9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CD49B-DCA5-45FC-B037-EA70D4592F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f454b-cf3d-473c-9b3a-115778318e3c"/>
    <ds:schemaRef ds:uri="37f644a9-bd51-4eb2-bca4-5d8fcb338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70BF55-9D02-487A-9394-926513A76CB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f97f454b-cf3d-473c-9b3a-115778318e3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7f644a9-bd51-4eb2-bca4-5d8fcb33805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371</Words>
  <Application>Microsoft Office PowerPoint</Application>
  <PresentationFormat>Širokoúhlá obrazovka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-apple-system</vt:lpstr>
      <vt:lpstr>Aptos</vt:lpstr>
      <vt:lpstr>Aptos Display</vt:lpstr>
      <vt:lpstr>Aptos SemiBold</vt:lpstr>
      <vt:lpstr>Arial</vt:lpstr>
      <vt:lpstr>Motiv Office</vt:lpstr>
      <vt:lpstr>Prezentace aplikace PowerPoint</vt:lpstr>
      <vt:lpstr>1. ZÁKLADNÍ INFORMACE:</vt:lpstr>
      <vt:lpstr>Prezentace aplikace PowerPoint</vt:lpstr>
      <vt:lpstr>2. CHOV ZVÍŘAT:</vt:lpstr>
      <vt:lpstr>Prezentace aplikace PowerPoint</vt:lpstr>
      <vt:lpstr>3. OCHRANA PŘÍRODY:</vt:lpstr>
      <vt:lpstr>Prezentace aplikace PowerPoint</vt:lpstr>
      <vt:lpstr>Prezentace aplikace PowerPoint</vt:lpstr>
      <vt:lpstr>Zdroje</vt:lpstr>
      <vt:lpstr>Zdroje obrázky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Jašek</dc:creator>
  <cp:lastModifiedBy>Jana Burešová</cp:lastModifiedBy>
  <cp:revision>9</cp:revision>
  <dcterms:created xsi:type="dcterms:W3CDTF">2024-09-20T08:14:29Z</dcterms:created>
  <dcterms:modified xsi:type="dcterms:W3CDTF">2024-10-14T12:02:59Z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0x010100373973746621A14780DA085F05521802</vt:lpwstr>
  </property>
</Properties>
</file>